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60" r:id="rId4"/>
    <p:sldId id="258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2314" y="4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17355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178057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0695933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38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23142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7063820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2960335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830135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89404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PK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44107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29514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96622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121010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358027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396678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01424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715338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FBAC8-3014-4CEA-B6AD-ECBB5330D369}" type="datetimeFigureOut">
              <a:rPr lang="en-PK" smtClean="0"/>
              <a:t>23/04/2024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D70C12-0230-4E2C-84AD-79E6C8FD48E1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39070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2A10E-63A0-4BA2-ADDF-F031C8D60F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u="sng" dirty="0"/>
              <a:t>Real-Time Navigation of </a:t>
            </a:r>
            <a:r>
              <a:rPr lang="en-US" b="1" u="sng" dirty="0" err="1"/>
              <a:t>Mecanum</a:t>
            </a:r>
            <a:r>
              <a:rPr lang="en-US" b="1" u="sng" dirty="0"/>
              <a:t> Wheel based Mobile Robot</a:t>
            </a:r>
            <a:endParaRPr lang="en-P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82D57A-DA44-4A4B-8349-8418273048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Mobile Robotics – assignment 1</a:t>
            </a:r>
          </a:p>
          <a:p>
            <a:r>
              <a:rPr lang="en-US" dirty="0"/>
              <a:t>Tashfeen </a:t>
            </a:r>
            <a:r>
              <a:rPr lang="en-US" dirty="0" err="1"/>
              <a:t>ali</a:t>
            </a:r>
            <a:r>
              <a:rPr lang="en-US" dirty="0"/>
              <a:t> </a:t>
            </a:r>
            <a:r>
              <a:rPr lang="en-US" dirty="0" err="1"/>
              <a:t>ahmed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017638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03E8F-34E3-49E7-A2C9-27ACD5CB6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Omni-directional Wheel</a:t>
            </a:r>
            <a:endParaRPr lang="en-P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E3B75E-D463-43AD-842F-0F001395F5B6}"/>
              </a:ext>
            </a:extLst>
          </p:cNvPr>
          <p:cNvPicPr/>
          <p:nvPr/>
        </p:nvPicPr>
        <p:blipFill rotWithShape="1">
          <a:blip r:embed="rId2"/>
          <a:srcRect b="11067"/>
          <a:stretch/>
        </p:blipFill>
        <p:spPr>
          <a:xfrm>
            <a:off x="2192425" y="3900730"/>
            <a:ext cx="5009426" cy="24311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BCB8CB-F6D5-46CD-A780-D8FA8B522A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871" t="6514" r="18345" b="6007"/>
          <a:stretch/>
        </p:blipFill>
        <p:spPr>
          <a:xfrm>
            <a:off x="5159970" y="1848851"/>
            <a:ext cx="1673976" cy="1777125"/>
          </a:xfrm>
          <a:prstGeom prst="rect">
            <a:avLst/>
          </a:prstGeom>
        </p:spPr>
      </p:pic>
      <p:pic>
        <p:nvPicPr>
          <p:cNvPr id="1026" name="Picture 2" descr="Buy Mecanum Wheel 4wd Metal Robot car Chassis Remote Control Learning ...">
            <a:extLst>
              <a:ext uri="{FF2B5EF4-FFF2-40B4-BE49-F238E27FC236}">
                <a16:creationId xmlns:a16="http://schemas.microsoft.com/office/drawing/2014/main" id="{933A5355-B210-4FD8-B97E-633AD5E56D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031"/>
          <a:stretch/>
        </p:blipFill>
        <p:spPr bwMode="auto">
          <a:xfrm>
            <a:off x="2559298" y="1848851"/>
            <a:ext cx="2462532" cy="177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6661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03E8F-34E3-49E7-A2C9-27ACD5CB6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Omni-directional Wheel</a:t>
            </a:r>
            <a:endParaRPr lang="en-PK" dirty="0"/>
          </a:p>
        </p:txBody>
      </p:sp>
      <p:pic>
        <p:nvPicPr>
          <p:cNvPr id="6" name="The Brilliant Engineering of Mecanum Wheels!">
            <a:hlinkClick r:id="" action="ppaction://media"/>
            <a:extLst>
              <a:ext uri="{FF2B5EF4-FFF2-40B4-BE49-F238E27FC236}">
                <a16:creationId xmlns:a16="http://schemas.microsoft.com/office/drawing/2014/main" id="{4EC0B4BB-BA78-4795-81D9-62F9DC8874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5560" y="2097088"/>
            <a:ext cx="78994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06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5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F1FDD-59C8-4C19-83B0-11A3468FE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kinematics</a:t>
            </a:r>
            <a:endParaRPr lang="en-P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7F8707-C447-4836-ABCD-E44EA021A161}"/>
              </a:ext>
            </a:extLst>
          </p:cNvPr>
          <p:cNvPicPr/>
          <p:nvPr/>
        </p:nvPicPr>
        <p:blipFill rotWithShape="1">
          <a:blip r:embed="rId2"/>
          <a:srcRect l="2693" r="1757" b="7806"/>
          <a:stretch/>
        </p:blipFill>
        <p:spPr>
          <a:xfrm>
            <a:off x="2447494" y="3185541"/>
            <a:ext cx="4246630" cy="30539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4D0490-C55A-424C-9EA2-E54F483E37C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017006" y="2152321"/>
            <a:ext cx="2743199" cy="8578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88CF96-247A-4E34-BA53-3F57854F5C1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219478" y="2152320"/>
            <a:ext cx="2743200" cy="8578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F383D0-E65B-40A9-9541-A9126CC4C3B5}"/>
              </a:ext>
            </a:extLst>
          </p:cNvPr>
          <p:cNvSpPr txBox="1"/>
          <p:nvPr/>
        </p:nvSpPr>
        <p:spPr>
          <a:xfrm>
            <a:off x="5581154" y="1787739"/>
            <a:ext cx="2019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Forward Kinematics:</a:t>
            </a:r>
            <a:endParaRPr lang="en-P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DFFECE-2733-4F94-BF55-C496A5A22FEB}"/>
              </a:ext>
            </a:extLst>
          </p:cNvPr>
          <p:cNvSpPr txBox="1"/>
          <p:nvPr/>
        </p:nvSpPr>
        <p:spPr>
          <a:xfrm>
            <a:off x="1444982" y="1782989"/>
            <a:ext cx="1887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Inverse Kinematics: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467362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4F6EB-2CB8-4278-B5F4-56025382D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2689715"/>
            <a:ext cx="7429499" cy="147857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6611963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30</TotalTime>
  <Words>29</Words>
  <Application>Microsoft Office PowerPoint</Application>
  <PresentationFormat>On-screen Show (4:3)</PresentationFormat>
  <Paragraphs>9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Tw Cen MT</vt:lpstr>
      <vt:lpstr>Circuit</vt:lpstr>
      <vt:lpstr>Real-Time Navigation of Mecanum Wheel based Mobile Robot</vt:lpstr>
      <vt:lpstr>Omni-directional Wheel</vt:lpstr>
      <vt:lpstr>Omni-directional Wheel</vt:lpstr>
      <vt:lpstr>kinematics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Navigation of Mecanum Wheel based Mobile Robot</dc:title>
  <dc:creator>Tashfeen Ali Ahmed</dc:creator>
  <cp:lastModifiedBy>Tashfeen Ali Ahmed</cp:lastModifiedBy>
  <cp:revision>3</cp:revision>
  <dcterms:created xsi:type="dcterms:W3CDTF">2024-04-23T18:19:35Z</dcterms:created>
  <dcterms:modified xsi:type="dcterms:W3CDTF">2024-04-23T18:50:34Z</dcterms:modified>
</cp:coreProperties>
</file>

<file path=docProps/thumbnail.jpeg>
</file>